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4" r:id="rId2"/>
    <p:sldId id="265" r:id="rId3"/>
    <p:sldId id="267" r:id="rId4"/>
    <p:sldId id="266" r:id="rId5"/>
    <p:sldId id="268" r:id="rId6"/>
    <p:sldId id="259" r:id="rId7"/>
    <p:sldId id="261" r:id="rId8"/>
    <p:sldId id="262" r:id="rId9"/>
    <p:sldId id="263" r:id="rId10"/>
  </p:sldIdLst>
  <p:sldSz cx="6858000" cy="9144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 showGuides="1">
      <p:cViewPr varScale="1">
        <p:scale>
          <a:sx n="66" d="100"/>
          <a:sy n="66" d="100"/>
        </p:scale>
        <p:origin x="-2688" y="-120"/>
      </p:cViewPr>
      <p:guideLst>
        <p:guide orient="horz" pos="5759"/>
        <p:guide pos="326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interSettings" Target="printerSettings/printerSettings1.bin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54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141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729037" y="488951"/>
            <a:ext cx="1157288" cy="10401300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7175" y="488951"/>
            <a:ext cx="3357563" cy="104013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3204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844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1102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7175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28900" y="2844800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22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6655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3024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204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155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924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F38FB8-2A96-644A-95DC-4E7C996EB407}" type="datetimeFigureOut">
              <a:rPr lang="en-US" smtClean="0"/>
              <a:t>26/10/16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4B9BB8-90CB-B042-8FE0-F5DCAA9101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6733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emf"/><Relationship Id="rId3" Type="http://schemas.openxmlformats.org/officeDocument/2006/relationships/hyperlink" Target="http://localelectricity.org/contact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3" Type="http://schemas.openxmlformats.org/officeDocument/2006/relationships/image" Target="../media/image14.png"/><Relationship Id="rId1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Readme_Pic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58" r="13858"/>
          <a:stretch>
            <a:fillRect/>
          </a:stretch>
        </p:blipFill>
        <p:spPr>
          <a:xfrm>
            <a:off x="342900" y="1558470"/>
            <a:ext cx="6172200" cy="603461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624"/>
            <a:ext cx="6172200" cy="1524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Local Electricity Project:</a:t>
            </a:r>
            <a:br>
              <a:rPr lang="en-US" sz="2800" dirty="0" smtClean="0">
                <a:latin typeface="Century Gothic"/>
                <a:cs typeface="Century Gothic"/>
              </a:rPr>
            </a:br>
            <a:r>
              <a:rPr lang="en-US" sz="2800" dirty="0" smtClean="0">
                <a:latin typeface="Century Gothic"/>
                <a:cs typeface="Century Gothic"/>
              </a:rPr>
              <a:t>DIY Wind Turbine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2901" y="7680337"/>
            <a:ext cx="61722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dirty="0" smtClean="0">
                <a:latin typeface="Century Gothic"/>
                <a:cs typeface="Century Gothic"/>
              </a:rPr>
              <a:t>SAFETY NOTE: Wind turbines can be extremely dangerous and should never be installed near highly populated areas. Always double check your work and make sure all fasteners use locking nuts or </a:t>
            </a:r>
            <a:r>
              <a:rPr lang="en-US" sz="1600" dirty="0" err="1" smtClean="0">
                <a:latin typeface="Century Gothic"/>
                <a:cs typeface="Century Gothic"/>
              </a:rPr>
              <a:t>threadlocker</a:t>
            </a:r>
            <a:r>
              <a:rPr lang="en-US" sz="1600" dirty="0" smtClean="0">
                <a:latin typeface="Century Gothic"/>
                <a:cs typeface="Century Gothic"/>
              </a:rPr>
              <a:t>.</a:t>
            </a:r>
            <a:endParaRPr lang="en-US" sz="1600" dirty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90117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19857"/>
            <a:ext cx="6172200" cy="1524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Introduction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43857"/>
            <a:ext cx="6172200" cy="759855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This is a guide to making your own low cost wind turbine using readily available parts, tools and </a:t>
            </a:r>
            <a:r>
              <a:rPr lang="en-US" sz="1800" dirty="0" err="1" smtClean="0">
                <a:latin typeface="Century Gothic"/>
                <a:cs typeface="Century Gothic"/>
              </a:rPr>
              <a:t>labour</a:t>
            </a:r>
            <a:r>
              <a:rPr lang="en-US" sz="1800" dirty="0" smtClean="0">
                <a:latin typeface="Century Gothic"/>
                <a:cs typeface="Century Gothic"/>
              </a:rPr>
              <a:t>. Please read the instructions all the way through before attempting to make your own turbine.</a:t>
            </a:r>
          </a:p>
          <a:p>
            <a:pPr marL="0" indent="0">
              <a:buNone/>
            </a:pPr>
            <a:endParaRPr lang="en-US" sz="18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Most of the materials used were sourced from my local hardware store (</a:t>
            </a:r>
            <a:r>
              <a:rPr lang="en-US" sz="1800" dirty="0" err="1" smtClean="0">
                <a:latin typeface="Century Gothic"/>
                <a:cs typeface="Century Gothic"/>
              </a:rPr>
              <a:t>Bunnings</a:t>
            </a:r>
            <a:r>
              <a:rPr lang="en-US" sz="1800" dirty="0" smtClean="0">
                <a:latin typeface="Century Gothic"/>
                <a:cs typeface="Century Gothic"/>
              </a:rPr>
              <a:t>, Australia), with the exception of the treadmill motor, which was bought off eBay for $40AUD. </a:t>
            </a: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I tested the motor by turning it in a drill press and measured the voltage output at different speeds with a dummy load and </a:t>
            </a:r>
            <a:r>
              <a:rPr lang="en-US" sz="1800" dirty="0" err="1" smtClean="0">
                <a:latin typeface="Century Gothic"/>
                <a:cs typeface="Century Gothic"/>
              </a:rPr>
              <a:t>datalogger</a:t>
            </a:r>
            <a:r>
              <a:rPr lang="en-US" sz="1800" dirty="0" smtClean="0">
                <a:latin typeface="Century Gothic"/>
                <a:cs typeface="Century Gothic"/>
              </a:rPr>
              <a:t>, achieving 20W at 400RPM. </a:t>
            </a: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8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This wind turbine was built and tested with a maximum output of 20W, although more detailed analysis is required to determine the power curve.</a:t>
            </a: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Tools and materials required are listed below, but it should be noted that the instructions can be altered to suit your own circumstances. </a:t>
            </a: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We have split tools into those that are required, and those that are recommended for better precision, which is particularly important with the blades.</a:t>
            </a:r>
          </a:p>
        </p:txBody>
      </p:sp>
    </p:spTree>
    <p:extLst>
      <p:ext uri="{BB962C8B-B14F-4D97-AF65-F5344CB8AC3E}">
        <p14:creationId xmlns:p14="http://schemas.microsoft.com/office/powerpoint/2010/main" val="1621311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3329173" cy="6018237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Our aim is to create a set of instructions that anyone can follow and in order to do this we need feedback. </a:t>
            </a: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Built this turbine? </a:t>
            </a:r>
            <a:r>
              <a:rPr lang="en-US" sz="1800" dirty="0">
                <a:latin typeface="Century Gothic"/>
                <a:cs typeface="Century Gothic"/>
              </a:rPr>
              <a:t>Send us a </a:t>
            </a:r>
            <a:r>
              <a:rPr lang="en-US" sz="1800" dirty="0" smtClean="0">
                <a:latin typeface="Century Gothic"/>
                <a:cs typeface="Century Gothic"/>
              </a:rPr>
              <a:t>picture.</a:t>
            </a: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800" dirty="0" smtClean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Have any suggestions to improve the design or the instructions? We’d love to hear from you.</a:t>
            </a: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800" dirty="0">
              <a:latin typeface="Century Gothic"/>
              <a:cs typeface="Century Gothic"/>
            </a:endParaRPr>
          </a:p>
          <a:p>
            <a:pPr marL="0" indent="0">
              <a:buNone/>
            </a:pPr>
            <a:r>
              <a:rPr lang="en-US" sz="1800" dirty="0" smtClean="0">
                <a:latin typeface="Century Gothic"/>
                <a:cs typeface="Century Gothic"/>
              </a:rPr>
              <a:t>You can contact us at: </a:t>
            </a:r>
          </a:p>
          <a:p>
            <a:pPr marL="0" indent="0">
              <a:buNone/>
            </a:pPr>
            <a:endParaRPr lang="en-US" sz="1800" dirty="0" smtClean="0">
              <a:latin typeface="Century Gothic"/>
              <a:cs typeface="Century Gothic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6172200" cy="1524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Contact Us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5" name="Picture 4" descr="58.Nacelle+Tower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6" r="8524"/>
          <a:stretch/>
        </p:blipFill>
        <p:spPr>
          <a:xfrm>
            <a:off x="3329172" y="1483018"/>
            <a:ext cx="3528827" cy="766098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545661"/>
            <a:ext cx="42756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Gothic"/>
                <a:cs typeface="Century Gothic"/>
                <a:hlinkClick r:id="rId3"/>
              </a:rPr>
              <a:t>http://localelectricity.org/contact/</a:t>
            </a:r>
            <a:endParaRPr lang="en-US" dirty="0">
              <a:latin typeface="Century Gothic"/>
              <a:cs typeface="Century Gothic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9232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0"/>
            <a:ext cx="6172200" cy="15240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latin typeface="Century Gothic"/>
                <a:cs typeface="Century Gothic"/>
              </a:rPr>
              <a:t>Next Steps</a:t>
            </a:r>
            <a:endParaRPr lang="en-US" sz="2800" dirty="0">
              <a:latin typeface="Century Gothic"/>
              <a:cs typeface="Century Gothic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900" y="1524000"/>
            <a:ext cx="6172200" cy="761841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900" dirty="0" smtClean="0">
                <a:latin typeface="Century Gothic"/>
                <a:cs typeface="Century Gothic"/>
              </a:rPr>
              <a:t>This is a first attempt at creating a wind turbine that fits our requirements and a set of instructions to go with it. While we are reasonably happy with the success we acknowledge that there is plenty of room for improvement!</a:t>
            </a:r>
          </a:p>
          <a:p>
            <a:pPr marL="0" indent="0">
              <a:buNone/>
            </a:pPr>
            <a:endParaRPr lang="en-US" sz="1900" dirty="0">
              <a:latin typeface="Century Gothic"/>
              <a:cs typeface="Century Gothic"/>
            </a:endParaRPr>
          </a:p>
          <a:p>
            <a:r>
              <a:rPr lang="en-US" sz="1900" dirty="0" smtClean="0">
                <a:latin typeface="Century Gothic"/>
                <a:cs typeface="Century Gothic"/>
              </a:rPr>
              <a:t>Tower/foundation – we have not yet addressed how to mount the tower, we will be creating some guidelines on this soon.</a:t>
            </a:r>
          </a:p>
          <a:p>
            <a:r>
              <a:rPr lang="en-US" sz="1900" dirty="0" smtClean="0">
                <a:latin typeface="Century Gothic"/>
                <a:cs typeface="Century Gothic"/>
              </a:rPr>
              <a:t>Furling – a good wind turbine should have a system to stop it spinning too fast in high winds. We will be incorporating a passive furling system into the next instructions.</a:t>
            </a:r>
          </a:p>
          <a:p>
            <a:r>
              <a:rPr lang="en-US" sz="1900" dirty="0" smtClean="0">
                <a:latin typeface="Century Gothic"/>
                <a:cs typeface="Century Gothic"/>
              </a:rPr>
              <a:t>Power curve – while we have done some basic testing in the wind, we will be logging the power output at various wind speeds using an anemometer to develop a detailed power curve which will allow us to incorporate improvements and test their effect.</a:t>
            </a:r>
          </a:p>
          <a:p>
            <a:r>
              <a:rPr lang="en-US" sz="1900" dirty="0" smtClean="0">
                <a:latin typeface="Century Gothic"/>
                <a:cs typeface="Century Gothic"/>
              </a:rPr>
              <a:t>More power – ideally we want to achieve 50W in moderate wind conditions. This will require a new motor and we are on the lookout!</a:t>
            </a:r>
          </a:p>
          <a:p>
            <a:r>
              <a:rPr lang="en-US" sz="1900" dirty="0" smtClean="0">
                <a:latin typeface="Century Gothic"/>
                <a:cs typeface="Century Gothic"/>
              </a:rPr>
              <a:t>PVC – we appreciate that PVC is not ideal for applications in direct sunlight. This can be rectified by painting with paint that protects from UV rays, but we are looking to </a:t>
            </a:r>
            <a:r>
              <a:rPr lang="en-US" sz="1900" dirty="0" err="1" smtClean="0">
                <a:latin typeface="Century Gothic"/>
                <a:cs typeface="Century Gothic"/>
              </a:rPr>
              <a:t>minimise</a:t>
            </a:r>
            <a:r>
              <a:rPr lang="en-US" sz="1900" dirty="0" smtClean="0">
                <a:latin typeface="Century Gothic"/>
                <a:cs typeface="Century Gothic"/>
              </a:rPr>
              <a:t> use of PVC with our next design.</a:t>
            </a:r>
          </a:p>
          <a:p>
            <a:pPr marL="0" indent="0">
              <a:buNone/>
            </a:pPr>
            <a:endParaRPr lang="en-US" sz="1900" dirty="0">
              <a:latin typeface="Century Gothic"/>
              <a:cs typeface="Century Gothic"/>
            </a:endParaRPr>
          </a:p>
          <a:p>
            <a:pPr marL="0" indent="0">
              <a:buNone/>
            </a:pPr>
            <a:endParaRPr lang="en-US" sz="1900" dirty="0" smtClean="0">
              <a:latin typeface="Century Gothic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000711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615543">
            <a:off x="483179" y="6174233"/>
            <a:ext cx="1426207" cy="1426207"/>
          </a:xfrm>
          <a:prstGeom prst="rect">
            <a:avLst/>
          </a:prstGeom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9020492"/>
              </p:ext>
            </p:extLst>
          </p:nvPr>
        </p:nvGraphicFramePr>
        <p:xfrm>
          <a:off x="-2" y="947402"/>
          <a:ext cx="6856413" cy="8196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2285471"/>
                <a:gridCol w="2285471"/>
              </a:tblGrid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Hand saw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Ruler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Bench vice*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Hand drill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Tape measure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Power saw*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Spanners</a:t>
                      </a:r>
                    </a:p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(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various sizes)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Thread-lock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 smtClean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File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Pliers</a:t>
                      </a:r>
                      <a:endParaRPr lang="en-US" sz="14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Drill press*</a:t>
                      </a: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1639320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Protractor</a:t>
                      </a:r>
                      <a:endParaRPr lang="en-US" sz="1400" b="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0" dirty="0" err="1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Callipers</a:t>
                      </a:r>
                      <a:r>
                        <a:rPr lang="en-US" sz="1400" b="0" dirty="0" smtClean="0">
                          <a:solidFill>
                            <a:schemeClr val="tx1"/>
                          </a:solidFill>
                          <a:latin typeface="Century Gothic"/>
                          <a:cs typeface="Century Gothic"/>
                        </a:rPr>
                        <a:t>*</a:t>
                      </a:r>
                      <a:endParaRPr lang="en-US" sz="1400" b="0" dirty="0" smtClean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>
                        <a:solidFill>
                          <a:schemeClr val="tx1"/>
                        </a:solidFill>
                        <a:latin typeface="Century Gothic"/>
                        <a:cs typeface="Century Gothic"/>
                      </a:endParaRPr>
                    </a:p>
                  </a:txBody>
                  <a:tcPr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18091" r="17269"/>
          <a:stretch/>
        </p:blipFill>
        <p:spPr>
          <a:xfrm>
            <a:off x="4964891" y="4224234"/>
            <a:ext cx="1450501" cy="2991978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92096" y="2735451"/>
            <a:ext cx="2202024" cy="11250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1691" y="2822261"/>
            <a:ext cx="1805274" cy="115366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0351" y="4268507"/>
            <a:ext cx="1347066" cy="134706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4715" y="1440399"/>
            <a:ext cx="2059799" cy="10299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4117" y="2806482"/>
            <a:ext cx="1415463" cy="1061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9"/>
          <a:srcRect t="27555" b="27950"/>
          <a:stretch/>
        </p:blipFill>
        <p:spPr>
          <a:xfrm>
            <a:off x="219890" y="1220453"/>
            <a:ext cx="1978361" cy="8802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0"/>
          <a:srcRect l="6607" t="27343" r="5000" b="26760"/>
          <a:stretch/>
        </p:blipFill>
        <p:spPr>
          <a:xfrm>
            <a:off x="313222" y="4657573"/>
            <a:ext cx="1827297" cy="5124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5630" y="7878946"/>
            <a:ext cx="1548420" cy="803049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Tools </a:t>
            </a:r>
            <a:r>
              <a:rPr lang="en-US" sz="2800" dirty="0" smtClean="0">
                <a:latin typeface="Century Gothic"/>
                <a:cs typeface="Century Gothic"/>
              </a:rPr>
              <a:t>Required</a:t>
            </a:r>
          </a:p>
          <a:p>
            <a:r>
              <a:rPr lang="en-US" sz="1400" dirty="0" smtClean="0">
                <a:latin typeface="Century Gothic"/>
                <a:cs typeface="Century Gothic"/>
              </a:rPr>
              <a:t>Tools marked with * are optional</a:t>
            </a:r>
            <a:endParaRPr lang="en-US" sz="1200" dirty="0">
              <a:latin typeface="Century Gothic"/>
              <a:cs typeface="Century Gothic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2"/>
          <a:srcRect t="22775" b="31971"/>
          <a:stretch/>
        </p:blipFill>
        <p:spPr>
          <a:xfrm>
            <a:off x="2501691" y="6443316"/>
            <a:ext cx="1905836" cy="7246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3"/>
          <a:srcRect t="18136" b="21694"/>
          <a:stretch/>
        </p:blipFill>
        <p:spPr>
          <a:xfrm>
            <a:off x="4770567" y="1053198"/>
            <a:ext cx="1894997" cy="114020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4"/>
          <a:srcRect t="22832" b="22527"/>
          <a:stretch/>
        </p:blipFill>
        <p:spPr>
          <a:xfrm>
            <a:off x="2730585" y="7976366"/>
            <a:ext cx="1537892" cy="84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3200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2532169"/>
              </p:ext>
            </p:extLst>
          </p:nvPr>
        </p:nvGraphicFramePr>
        <p:xfrm>
          <a:off x="-2" y="947402"/>
          <a:ext cx="6832807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397751"/>
                <a:gridCol w="4149585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90mm x 1m PVC pipe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12x12x1.4mm Angle Iron (0.5m long)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M16 x 60mm hex coupler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100mm PVC end cap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dirty="0" smtClean="0">
                          <a:solidFill>
                            <a:srgbClr val="000000"/>
                          </a:solidFill>
                        </a:rPr>
                        <a:t>150mm PVC threaded access coupling</a:t>
                      </a:r>
                    </a:p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Materials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l="14881" b="27681"/>
          <a:stretch/>
        </p:blipFill>
        <p:spPr>
          <a:xfrm>
            <a:off x="4201324" y="947402"/>
            <a:ext cx="1723236" cy="146410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t="32924" r="7165" b="31574"/>
          <a:stretch/>
        </p:blipFill>
        <p:spPr>
          <a:xfrm>
            <a:off x="4201324" y="2984443"/>
            <a:ext cx="2081155" cy="79588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4"/>
          <a:srcRect l="31547" t="38640" r="31647" b="38497"/>
          <a:stretch/>
        </p:blipFill>
        <p:spPr>
          <a:xfrm>
            <a:off x="4306087" y="4391335"/>
            <a:ext cx="1976392" cy="122774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5"/>
          <a:srcRect l="4827" t="10699" r="5517" b="12049"/>
          <a:stretch/>
        </p:blipFill>
        <p:spPr>
          <a:xfrm>
            <a:off x="4316517" y="5961074"/>
            <a:ext cx="1608043" cy="138559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8686" y="7599693"/>
            <a:ext cx="1545874" cy="1545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11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983400"/>
              </p:ext>
            </p:extLst>
          </p:nvPr>
        </p:nvGraphicFramePr>
        <p:xfrm>
          <a:off x="-2" y="947402"/>
          <a:ext cx="6852963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397751"/>
                <a:gridCol w="4169741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150mm PVC threaded end cap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150mm PVC end cap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20mm to 15mm PVC reducer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PVC male thread adapter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Treadmill motor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Materials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l="4827" t="10699" r="5517" b="12049"/>
          <a:stretch/>
        </p:blipFill>
        <p:spPr>
          <a:xfrm>
            <a:off x="4047727" y="2695540"/>
            <a:ext cx="1608043" cy="13855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479" y="826454"/>
            <a:ext cx="1750369" cy="17503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2673" b="22609"/>
          <a:stretch/>
        </p:blipFill>
        <p:spPr>
          <a:xfrm>
            <a:off x="3604298" y="4330537"/>
            <a:ext cx="2528093" cy="138336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6049" y="6011718"/>
            <a:ext cx="1329954" cy="120461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/>
          <a:srcRect l="14107" t="20668" r="5364" b="20309"/>
          <a:stretch/>
        </p:blipFill>
        <p:spPr>
          <a:xfrm>
            <a:off x="3886479" y="7636389"/>
            <a:ext cx="2336651" cy="139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024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5160912"/>
              </p:ext>
            </p:extLst>
          </p:nvPr>
        </p:nvGraphicFramePr>
        <p:xfrm>
          <a:off x="-2" y="947402"/>
          <a:ext cx="6792496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397751"/>
                <a:gridCol w="4109274"/>
              </a:tblGrid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300x300x5mm plywood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19mm </a:t>
                      </a:r>
                      <a:r>
                        <a:rPr lang="en-US" b="0" dirty="0" err="1" smtClean="0">
                          <a:solidFill>
                            <a:srgbClr val="000000"/>
                          </a:solidFill>
                        </a:rPr>
                        <a:t>aluminium</a:t>
                      </a:r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 box section (500mm long)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x 200mm pipe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15mm pipe flange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163900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31.8x1.2mm steel tubing (3m long)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Materials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t="39474" b="40539"/>
          <a:stretch/>
        </p:blipFill>
        <p:spPr>
          <a:xfrm>
            <a:off x="3445047" y="4724421"/>
            <a:ext cx="3290429" cy="65766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9946" y="5879618"/>
            <a:ext cx="1578702" cy="157870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29187" b="30932"/>
          <a:stretch/>
        </p:blipFill>
        <p:spPr>
          <a:xfrm>
            <a:off x="3868320" y="7699839"/>
            <a:ext cx="2989681" cy="11923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l="12637" t="26541" r="11510" b="27900"/>
          <a:stretch/>
        </p:blipFill>
        <p:spPr>
          <a:xfrm>
            <a:off x="3868320" y="2640649"/>
            <a:ext cx="2502665" cy="15031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6"/>
          <a:srcRect b="22609"/>
          <a:stretch/>
        </p:blipFill>
        <p:spPr>
          <a:xfrm>
            <a:off x="3868320" y="947402"/>
            <a:ext cx="2000460" cy="15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201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8182407"/>
              </p:ext>
            </p:extLst>
          </p:nvPr>
        </p:nvGraphicFramePr>
        <p:xfrm>
          <a:off x="-2" y="947402"/>
          <a:ext cx="6928004" cy="8195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5471"/>
                <a:gridCol w="533259"/>
                <a:gridCol w="4109274"/>
              </a:tblGrid>
              <a:tr h="273167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Bolts: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M16x100mm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M7x20mm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M5x25mm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M5x35mm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0.5”x1.5”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X10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3167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Nuts: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M16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M7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0.5”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  <a:tr h="273167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Washers: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M7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M5</a:t>
                      </a:r>
                    </a:p>
                    <a:p>
                      <a:r>
                        <a:rPr lang="en-US" sz="1600" b="0" dirty="0" smtClean="0">
                          <a:solidFill>
                            <a:srgbClr val="000000"/>
                          </a:solidFill>
                        </a:rPr>
                        <a:t>0.5”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 smtClean="0">
                        <a:solidFill>
                          <a:srgbClr val="000000"/>
                        </a:solidFill>
                      </a:endParaRP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X14</a:t>
                      </a:r>
                    </a:p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x4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9" name="Title 1"/>
          <p:cNvSpPr txBox="1">
            <a:spLocks/>
          </p:cNvSpPr>
          <p:nvPr/>
        </p:nvSpPr>
        <p:spPr>
          <a:xfrm>
            <a:off x="-2" y="7188"/>
            <a:ext cx="6856414" cy="940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smtClean="0">
                <a:latin typeface="Century Gothic"/>
                <a:cs typeface="Century Gothic"/>
              </a:rPr>
              <a:t>Fasteners</a:t>
            </a:r>
            <a:endParaRPr lang="en-US" sz="2800" dirty="0">
              <a:latin typeface="Century Gothic"/>
              <a:cs typeface="Century Gothic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868" y="1174352"/>
            <a:ext cx="2237239" cy="220648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l="5473" t="6800" r="5250" b="5962"/>
          <a:stretch/>
        </p:blipFill>
        <p:spPr>
          <a:xfrm>
            <a:off x="3910270" y="4099594"/>
            <a:ext cx="1877755" cy="1834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52" y="6753170"/>
            <a:ext cx="3864325" cy="207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7805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2932</TotalTime>
  <Words>668</Words>
  <Application>Microsoft Macintosh PowerPoint</Application>
  <PresentationFormat>On-screen Show (4:3)</PresentationFormat>
  <Paragraphs>110</Paragraphs>
  <Slides>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Office Theme</vt:lpstr>
      <vt:lpstr>Local Electricity Project: DIY Wind Turbine</vt:lpstr>
      <vt:lpstr>Introduction</vt:lpstr>
      <vt:lpstr>Contact Us</vt:lpstr>
      <vt:lpstr>Next Steps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Simon Powell</dc:creator>
  <cp:lastModifiedBy>Simon Powell</cp:lastModifiedBy>
  <cp:revision>26</cp:revision>
  <dcterms:created xsi:type="dcterms:W3CDTF">2016-10-24T11:02:34Z</dcterms:created>
  <dcterms:modified xsi:type="dcterms:W3CDTF">2016-10-27T11:24:19Z</dcterms:modified>
</cp:coreProperties>
</file>